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4"/>
    <a:srgbClr val="389E98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 autoAdjust="0"/>
  </p:normalViewPr>
  <p:slideViewPr>
    <p:cSldViewPr snapToGrid="0">
      <p:cViewPr>
        <p:scale>
          <a:sx n="170" d="100"/>
          <a:sy n="170" d="100"/>
        </p:scale>
        <p:origin x="2124" y="-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BE762F1E-056B-F85A-709D-353C07639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359C08A-302D-7C53-2506-83F55826F4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EDCC-D5DF-47D9-9CEC-F70B887FE8D1}" type="datetimeFigureOut">
              <a:rPr lang="lt-LT" smtClean="0"/>
              <a:t>2026-02-05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ECBC588-720D-5638-2A8F-CC82E6B31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B06AFB1-B94F-7430-3C7F-8EFE47692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61BA-97C7-4C39-A528-00F6E318B3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895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2DC3-D3E3-4061-A98D-51D9FA34D0A3}" type="datetimeFigureOut">
              <a:rPr lang="lt-LT" smtClean="0"/>
              <a:t>2026-02-05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95FA-2EEA-48E2-81A1-BB5D563055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1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F61074-82AB-DE50-7B84-6EF1B353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4371" y="2895599"/>
            <a:ext cx="5769429" cy="12747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 dirty="0"/>
              <a:t>Pristatymo pavadinimas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B3AB0DC-074B-87E0-3C87-7109B91F1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4371" y="4262439"/>
            <a:ext cx="5769429" cy="8302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389E98"/>
                </a:solidFill>
                <a:latin typeface="HelveticaNeueLT Com 45 Lt" panose="020B0403020202020204" pitchFamily="34" charset="-7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>
                <a:effectLst/>
              </a:rPr>
              <a:t>Pavadinimo poraštė (nebūtina)</a:t>
            </a:r>
            <a:endParaRPr lang="lt-LT" dirty="0"/>
          </a:p>
        </p:txBody>
      </p:sp>
      <p:pic>
        <p:nvPicPr>
          <p:cNvPr id="12" name="Paveikslėlis 11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21C0F2E4-410D-E6C5-83C3-CB76FB124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77" y="398406"/>
            <a:ext cx="2190873" cy="1313362"/>
          </a:xfrm>
          <a:prstGeom prst="rect">
            <a:avLst/>
          </a:prstGeom>
        </p:spPr>
      </p:pic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6995A42A-E0A7-9B41-B5F0-E3695E0162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4370" y="5380038"/>
            <a:ext cx="5769429" cy="91440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rgbClr val="A4A4A4"/>
                </a:solidFill>
              </a:defRPr>
            </a:lvl1pPr>
            <a:lvl2pPr>
              <a:defRPr>
                <a:ln>
                  <a:noFill/>
                </a:ln>
                <a:solidFill>
                  <a:srgbClr val="A4A4A4"/>
                </a:solidFill>
              </a:defRPr>
            </a:lvl2pPr>
            <a:lvl3pPr>
              <a:defRPr>
                <a:ln>
                  <a:noFill/>
                </a:ln>
                <a:solidFill>
                  <a:srgbClr val="A4A4A4"/>
                </a:solidFill>
              </a:defRPr>
            </a:lvl3pPr>
            <a:lvl4pPr>
              <a:defRPr>
                <a:ln>
                  <a:noFill/>
                </a:ln>
                <a:solidFill>
                  <a:srgbClr val="A4A4A4"/>
                </a:solidFill>
              </a:defRPr>
            </a:lvl4pPr>
            <a:lvl5pPr>
              <a:defRPr>
                <a:ln>
                  <a:noFill/>
                </a:ln>
                <a:solidFill>
                  <a:srgbClr val="A4A4A4"/>
                </a:solidFill>
              </a:defRPr>
            </a:lvl5pPr>
          </a:lstStyle>
          <a:p>
            <a:pPr lvl="0"/>
            <a:r>
              <a:rPr lang="lt-LT" dirty="0">
                <a:effectLst/>
              </a:rPr>
              <a:t>Vardas Pavardė : 2024-01-01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70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CD96AC-ACDF-6AF9-2EE1-AFCEB572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1116928-BDD0-E221-A055-AFB3A02E1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A0DA2362-4F46-FE3D-4E2A-85300B29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86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160F6899-3BE0-99BA-9E55-88651430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4548DC3-C09D-6EC6-AC26-2781BD5B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pic>
        <p:nvPicPr>
          <p:cNvPr id="7" name="Paveikslėlis 6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0FB45004-CE11-0A86-25DC-52AF300B0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4FE1A338-FD54-585C-A0F0-617B0469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219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B0F01E80-1033-3353-A0A0-3DEC7E05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F6E77397-88BF-1B62-4DCC-BD12EB8D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842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9E8B6B-7E4B-D51C-09FE-F8C84FF6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46BFA3C-AA52-E75F-7F3E-C2DE92E2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pic>
        <p:nvPicPr>
          <p:cNvPr id="7" name="Paveikslėlis 6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077CEC34-45B5-65CB-C63B-0A5268FE0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8" name="Skaidrės numerio vietos rezervavimo ženklas 4">
            <a:extLst>
              <a:ext uri="{FF2B5EF4-FFF2-40B4-BE49-F238E27FC236}">
                <a16:creationId xmlns:a16="http://schemas.microsoft.com/office/drawing/2014/main" id="{536EA56E-36FA-2FB7-3DA0-2E2686A1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03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 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5A264F00-A3AF-BC2D-3CD5-05330F1B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5858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8" name="Teksto vietos rezervavimo ženklas 2">
            <a:extLst>
              <a:ext uri="{FF2B5EF4-FFF2-40B4-BE49-F238E27FC236}">
                <a16:creationId xmlns:a16="http://schemas.microsoft.com/office/drawing/2014/main" id="{16BCD31C-F616-FF9C-5EE8-F7AE45C9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9E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aveikslėlis 8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4F3C782B-CB6D-A9B3-CCE8-E35DA2BE1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513D3D13-C8A6-3E6F-AE69-262535BA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051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Žalia 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F037F2-5816-C421-F9B0-27868854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F1D49C7-510C-3B5B-E0CB-8BEA1F01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aveikslėlis 3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90B587CC-552E-7A50-384F-D37C49DFF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5E75267-8430-C22F-BF6E-2FAD71897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169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01EEBD-FE82-8214-A33B-B256E3DE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2FFE44D-95B6-B653-10EA-EC219BE0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BFA50A0-9671-FBA6-0F51-EFD091F6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8" name="Paveikslėlis 7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2823FA3A-B2B7-4B60-C057-85267F9DA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F7C44D8-FFD2-474F-2021-8B07533F4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76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8243F8-6E1B-93CA-45AE-8C43E8F0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DE05AC6-C6BA-FC03-DE66-84936204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5E30827-9359-BDEB-5CF4-0FF89E7A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04B2D0C-7030-0C61-F546-9489B0D17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E3B0287-C088-04B8-2909-67B789B82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10" name="Paveikslėlis 9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93976D2D-F6B4-B768-E438-C96E1C486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7" name="Skaidrės numerio vietos rezervavimo ženklas 4">
            <a:extLst>
              <a:ext uri="{FF2B5EF4-FFF2-40B4-BE49-F238E27FC236}">
                <a16:creationId xmlns:a16="http://schemas.microsoft.com/office/drawing/2014/main" id="{94D8563F-3AC9-2B7E-B4F0-9D5C04DE0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3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A23860-5F87-CEDA-E400-719B3818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pic>
        <p:nvPicPr>
          <p:cNvPr id="6" name="Paveikslėlis 5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9448E92E-E1E6-3B6A-76D1-8F774A725D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3" name="Skaidrės numerio vietos rezervavimo ženklas 4">
            <a:extLst>
              <a:ext uri="{FF2B5EF4-FFF2-40B4-BE49-F238E27FC236}">
                <a16:creationId xmlns:a16="http://schemas.microsoft.com/office/drawing/2014/main" id="{9C0E7161-EE3A-6C9B-19AE-5B9F9C8E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72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1388B3-E556-7804-75B1-B053348E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B4374CC-15B8-DADA-92A4-842E0166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106D662-F607-4898-F583-6F75A821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aveikslėlis 7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E5BA60F0-3AA6-5D36-E276-54594AAA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70652B1-C656-5714-E804-F3EAF899C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715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1742C-9A5D-6321-E500-0E38C31C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AC6C987D-037E-A758-0A1B-4D2ACECED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5F126F2-6B48-15B1-B1E5-81A5A200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F342BBF-7456-586E-3E66-014CC2C93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330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9893F55-DFCE-37D8-3FBE-6F57C63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07B3DF-6FF1-1735-9249-2A1072BF6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0EE7F14-FE3F-A178-F7D2-ABC27F19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87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85858"/>
          </a:solidFill>
          <a:latin typeface="HelveticaNeueLT Com 65 Md" panose="020B0604020202020204" pitchFamily="34" charset="-7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CAC22E-C6C9-EA51-1F29-2A0F52337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A8248D8-B22F-5255-B08C-2D2B5021C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A50931D-B3E8-17AC-CBE1-A70CFFA88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334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D11D61-5AC1-2FF3-8914-5A13DC69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34BD35E-CB08-2043-C633-D4BD614C0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2</a:t>
            </a:fld>
            <a:endParaRPr lang="lt-LT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FFA91B-A8D9-40FA-9A37-513EFA68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73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6742-18F2-4BE6-9317-5D51C076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16B22-423F-452E-AE2E-82BA7F8C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3</a:t>
            </a:fld>
            <a:endParaRPr lang="lt-L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40873-1C94-41DD-87D6-8F1ECBEF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20517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Kolegij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99E97"/>
      </a:accent1>
      <a:accent2>
        <a:srgbClr val="1C4C49"/>
      </a:accent2>
      <a:accent3>
        <a:srgbClr val="196B24"/>
      </a:accent3>
      <a:accent4>
        <a:srgbClr val="102E2C"/>
      </a:accent4>
      <a:accent5>
        <a:srgbClr val="81D1CB"/>
      </a:accent5>
      <a:accent6>
        <a:srgbClr val="ADE1DD"/>
      </a:accent6>
      <a:hlink>
        <a:srgbClr val="3F3F3F"/>
      </a:hlink>
      <a:folHlink>
        <a:srgbClr val="BFBFB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K_prezentacija" id="{81932F30-CD74-4D69-8D70-0BA076A16BF2}" vid="{4E62B2CD-013B-4E2B-9AEA-265023653F6F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Prezentacijos_sablonas_Kauno_kolegija</Template>
  <TotalTime>0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HelveticaNeueLT Com 45 Lt</vt:lpstr>
      <vt:lpstr>HelveticaNeueLT Com 65 Md</vt:lpstr>
      <vt:lpstr>„Office“ 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1</cp:revision>
  <dcterms:created xsi:type="dcterms:W3CDTF">2026-02-05T07:49:51Z</dcterms:created>
  <dcterms:modified xsi:type="dcterms:W3CDTF">2026-02-05T07:50:12Z</dcterms:modified>
</cp:coreProperties>
</file>